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11F5-280F-48DE-A998-BB888EA7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45’</a:t>
            </a: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 8</a:t>
            </a:r>
            <a:b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09FC601-7B4D-4C14-90F3-B1BC6129B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19A03D6-765F-404D-A743-9B2A136FE32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72"/>
    </mc:Choice>
    <mc:Fallback xmlns="">
      <p:transition spd="slow" advTm="81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3.6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77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KIỂM TRA 45’ MÔN: MĨ THUẬT 8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45’ MÔN: MĨ THUẬT 8 TUẦN 25: - TIẾT 25. NGÀY KIỂM TRA: 21/04/2020. NĂM HỌC: 2019 – 2020.</dc:title>
  <dc:creator>User</dc:creator>
  <cp:lastModifiedBy>ACER</cp:lastModifiedBy>
  <cp:revision>6</cp:revision>
  <dcterms:created xsi:type="dcterms:W3CDTF">2006-08-16T00:00:00Z</dcterms:created>
  <dcterms:modified xsi:type="dcterms:W3CDTF">2023-04-02T02:38:05Z</dcterms:modified>
</cp:coreProperties>
</file>